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0"/>
  </p:notesMasterIdLst>
  <p:sldIdLst>
    <p:sldId id="257" r:id="rId5"/>
    <p:sldId id="258" r:id="rId6"/>
    <p:sldId id="269" r:id="rId7"/>
    <p:sldId id="263" r:id="rId8"/>
    <p:sldId id="268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SamsungOne 800C" panose="020B0906030303020204" charset="0"/>
      <p:bold r:id="rId15"/>
    </p:embeddedFont>
    <p:embeddedFont>
      <p:font typeface="SamsungOne 450C" panose="020B0506030303020204" charset="0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>
        <p:scale>
          <a:sx n="75" d="100"/>
          <a:sy n="75" d="100"/>
        </p:scale>
        <p:origin x="-120" y="-7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21.05.2022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=""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=""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=""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=""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=""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=""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=""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=""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=""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=""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=""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=""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=""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=""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=""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=""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=""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=""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=""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=""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=""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=""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=""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=""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=""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=""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=""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21.05.2022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21.05.2022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1300" y="3637703"/>
            <a:ext cx="9144000" cy="1360652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/>
              <a:t>Индивидуальный </a:t>
            </a:r>
            <a:r>
              <a:rPr lang="ru-RU" dirty="0" smtClean="0"/>
              <a:t>проект</a:t>
            </a:r>
            <a:br>
              <a:rPr lang="ru-RU" dirty="0" smtClean="0"/>
            </a:br>
            <a:r>
              <a:rPr lang="en-US" dirty="0" smtClean="0"/>
              <a:t>“frustrated bird”</a:t>
            </a:r>
            <a:r>
              <a:rPr lang="ru-RU" dirty="0" smtClean="0"/>
              <a:t> 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417330"/>
            <a:ext cx="9144000" cy="866267"/>
          </a:xfrm>
        </p:spPr>
        <p:txBody>
          <a:bodyPr>
            <a:noAutofit/>
          </a:bodyPr>
          <a:lstStyle/>
          <a:p>
            <a:pPr algn="l"/>
            <a:r>
              <a:rPr lang="ru-RU" sz="2800" dirty="0">
                <a:latin typeface="+mj-lt"/>
              </a:rPr>
              <a:t>Город</a:t>
            </a:r>
            <a:r>
              <a:rPr lang="ru-RU" sz="2800" dirty="0" smtClean="0">
                <a:latin typeface="+mj-lt"/>
              </a:rPr>
              <a:t>:</a:t>
            </a:r>
            <a:r>
              <a:rPr lang="en-US" sz="2800" dirty="0" smtClean="0">
                <a:latin typeface="+mj-lt"/>
              </a:rPr>
              <a:t> </a:t>
            </a:r>
            <a:r>
              <a:rPr lang="ru-RU" sz="2800" dirty="0" smtClean="0">
                <a:latin typeface="+mj-lt"/>
              </a:rPr>
              <a:t>Омск</a:t>
            </a:r>
            <a:endParaRPr lang="ru-RU" sz="2800" dirty="0">
              <a:latin typeface="+mj-lt"/>
            </a:endParaRPr>
          </a:p>
          <a:p>
            <a:pPr lvl="0" algn="l"/>
            <a:r>
              <a:rPr lang="ru-RU" sz="2800" dirty="0" smtClean="0">
                <a:latin typeface="+mj-lt"/>
              </a:rPr>
              <a:t>Площадка: БОУ </a:t>
            </a:r>
            <a:r>
              <a:rPr lang="en-US" sz="2800" dirty="0">
                <a:latin typeface="+mj-lt"/>
              </a:rPr>
              <a:t>“</a:t>
            </a:r>
            <a:r>
              <a:rPr lang="ru-RU" sz="2800" dirty="0">
                <a:latin typeface="+mj-lt"/>
              </a:rPr>
              <a:t>СОШ №120</a:t>
            </a:r>
            <a:r>
              <a:rPr lang="en-US" sz="2800" dirty="0" smtClean="0">
                <a:latin typeface="+mj-lt"/>
              </a:rPr>
              <a:t>”</a:t>
            </a:r>
            <a:endParaRPr lang="ru-RU" sz="2800" dirty="0">
              <a:latin typeface="+mj-lt"/>
            </a:endParaRPr>
          </a:p>
          <a:p>
            <a:pPr algn="l"/>
            <a:r>
              <a:rPr lang="ru-RU" sz="2800" dirty="0">
                <a:latin typeface="+mj-lt"/>
              </a:rPr>
              <a:t>Учащийся</a:t>
            </a:r>
            <a:r>
              <a:rPr lang="ru-RU" sz="2800" dirty="0" smtClean="0">
                <a:latin typeface="+mj-lt"/>
              </a:rPr>
              <a:t>:  </a:t>
            </a:r>
            <a:r>
              <a:rPr lang="ru-RU" sz="2800" dirty="0" err="1" smtClean="0">
                <a:latin typeface="+mj-lt"/>
              </a:rPr>
              <a:t>Садчикова</a:t>
            </a:r>
            <a:r>
              <a:rPr lang="ru-RU" sz="2800" dirty="0" smtClean="0">
                <a:latin typeface="+mj-lt"/>
              </a:rPr>
              <a:t> Злата</a:t>
            </a:r>
            <a:endParaRPr lang="ru-RU" sz="2800" dirty="0">
              <a:latin typeface="+mj-lt"/>
            </a:endParaRPr>
          </a:p>
          <a:p>
            <a:pPr lvl="0" algn="l"/>
            <a:r>
              <a:rPr lang="ru-RU" sz="2800" dirty="0">
                <a:latin typeface="+mj-lt"/>
              </a:rPr>
              <a:t>Преподаватель</a:t>
            </a:r>
            <a:r>
              <a:rPr lang="ru-RU" sz="2800" dirty="0" smtClean="0">
                <a:latin typeface="+mj-lt"/>
              </a:rPr>
              <a:t>: </a:t>
            </a:r>
            <a:r>
              <a:rPr lang="ru-RU" sz="2800" dirty="0"/>
              <a:t>Шелихов Олег Юрьевич</a:t>
            </a:r>
          </a:p>
          <a:p>
            <a:pPr algn="l"/>
            <a:endParaRPr lang="ru-RU" sz="2800" dirty="0">
              <a:latin typeface="+mj-lt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21.05.2022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6425"/>
            <a:ext cx="9385300" cy="5680075"/>
          </a:xfrm>
        </p:spPr>
        <p:txBody>
          <a:bodyPr>
            <a:normAutofit fontScale="90000"/>
          </a:bodyPr>
          <a:lstStyle/>
          <a:p>
            <a:r>
              <a:rPr lang="ru-RU" sz="5300" b="1" dirty="0" smtClean="0"/>
              <a:t>Цель</a:t>
            </a:r>
            <a:r>
              <a:rPr lang="en-US" sz="5300" dirty="0" smtClean="0"/>
              <a:t>: </a:t>
            </a:r>
            <a:r>
              <a:rPr lang="ru-RU" sz="5300" b="1" dirty="0" smtClean="0"/>
              <a:t>Создать аналог известной игры </a:t>
            </a:r>
            <a:r>
              <a:rPr lang="en-US" sz="5300" b="1" dirty="0" smtClean="0"/>
              <a:t>“Flappy Bird” c </a:t>
            </a:r>
            <a:r>
              <a:rPr lang="ru-RU" sz="5300" b="1" dirty="0" smtClean="0"/>
              <a:t>измененным графическим дизайном</a:t>
            </a:r>
            <a:br>
              <a:rPr lang="ru-RU" sz="5300" b="1" dirty="0" smtClean="0"/>
            </a:br>
            <a:r>
              <a:rPr lang="ru-RU" sz="5300" dirty="0" smtClean="0"/>
              <a:t>Описание игры</a:t>
            </a:r>
            <a:r>
              <a:rPr lang="en-US" sz="5300" dirty="0" smtClean="0"/>
              <a:t>: </a:t>
            </a:r>
            <a:r>
              <a:rPr lang="ru-RU" sz="5300" dirty="0"/>
              <a:t> </a:t>
            </a:r>
            <a:r>
              <a:rPr lang="en-US" sz="5300" dirty="0"/>
              <a:t> </a:t>
            </a:r>
            <a:r>
              <a:rPr lang="en-US" sz="5300" dirty="0" smtClean="0"/>
              <a:t>“</a:t>
            </a:r>
            <a:r>
              <a:rPr lang="en-US" sz="5300" dirty="0"/>
              <a:t>frustrated bird</a:t>
            </a:r>
            <a:r>
              <a:rPr lang="en-US" sz="5300" dirty="0" smtClean="0"/>
              <a:t>” </a:t>
            </a:r>
            <a:r>
              <a:rPr lang="ru-RU" sz="5300" dirty="0"/>
              <a:t>– это игра, </a:t>
            </a:r>
            <a:r>
              <a:rPr lang="ru-RU" sz="5300" dirty="0" smtClean="0"/>
              <a:t>в </a:t>
            </a:r>
            <a:r>
              <a:rPr lang="ru-RU" sz="5300" dirty="0"/>
              <a:t>которой игрок с помощью касаний экрана должен контролировать полёт птицы между рядами </a:t>
            </a:r>
            <a:r>
              <a:rPr lang="ru-RU" sz="5300" dirty="0" smtClean="0"/>
              <a:t>труб</a:t>
            </a:r>
            <a:r>
              <a:rPr lang="ru-RU" sz="5300" dirty="0"/>
              <a:t>, не задевая их.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=""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=""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=""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=""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=""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21.05.2022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=""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21.05.2022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=""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584200" y="580579"/>
            <a:ext cx="577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3200" b="1" dirty="0">
                <a:solidFill>
                  <a:srgbClr val="FFFFFF"/>
                </a:solidFill>
                <a:latin typeface="SamsungOne 800C"/>
              </a:rPr>
              <a:t>Дизайн объектов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29" y="1413932"/>
            <a:ext cx="2704872" cy="480866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382" y="1439332"/>
            <a:ext cx="1320635" cy="73650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5481" y="2286254"/>
            <a:ext cx="639655" cy="3936339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136" y="2286254"/>
            <a:ext cx="639655" cy="3936339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252" y="1525057"/>
            <a:ext cx="3606648" cy="788954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252" y="3606800"/>
            <a:ext cx="6310066" cy="258595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563" y="1655754"/>
            <a:ext cx="893207" cy="630500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252" y="2592746"/>
            <a:ext cx="2679621" cy="6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=""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22.05.2022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=""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5883737"/>
          </a:xfrm>
        </p:spPr>
        <p:txBody>
          <a:bodyPr>
            <a:normAutofit/>
          </a:bodyPr>
          <a:lstStyle/>
          <a:p>
            <a:r>
              <a:rPr lang="ru-RU" dirty="0" smtClean="0"/>
              <a:t>Структура </a:t>
            </a:r>
            <a:r>
              <a:rPr lang="ru-RU" dirty="0" smtClean="0"/>
              <a:t>игры</a:t>
            </a:r>
            <a:br>
              <a:rPr lang="ru-RU" dirty="0" smtClean="0"/>
            </a:br>
            <a:r>
              <a:rPr lang="ru-RU" dirty="0" smtClean="0"/>
              <a:t>1)</a:t>
            </a:r>
            <a:r>
              <a:rPr lang="en-US" dirty="0" err="1" smtClean="0"/>
              <a:t>Frustratedbird</a:t>
            </a:r>
            <a:r>
              <a:rPr lang="en-US" dirty="0" smtClean="0"/>
              <a:t> –</a:t>
            </a:r>
            <a:r>
              <a:rPr lang="ru-RU" dirty="0" smtClean="0"/>
              <a:t>основной класс</a:t>
            </a:r>
            <a:br>
              <a:rPr lang="ru-RU" dirty="0" smtClean="0"/>
            </a:br>
            <a:r>
              <a:rPr lang="ru-RU" dirty="0" smtClean="0"/>
              <a:t>2)</a:t>
            </a:r>
            <a:r>
              <a:rPr lang="en-US" dirty="0" err="1" smtClean="0"/>
              <a:t>Fbird</a:t>
            </a:r>
            <a:r>
              <a:rPr lang="ru-RU" dirty="0" smtClean="0"/>
              <a:t> - </a:t>
            </a:r>
            <a:r>
              <a:rPr lang="ru-RU" dirty="0"/>
              <a:t>класс, отвечающий </a:t>
            </a:r>
            <a:r>
              <a:rPr lang="ru-RU" dirty="0" smtClean="0"/>
              <a:t>за движение птицы</a:t>
            </a:r>
            <a:br>
              <a:rPr lang="ru-RU" dirty="0" smtClean="0"/>
            </a:br>
            <a:r>
              <a:rPr lang="ru-RU" dirty="0" smtClean="0"/>
              <a:t>3)</a:t>
            </a:r>
            <a:r>
              <a:rPr lang="en-US" dirty="0" err="1" smtClean="0"/>
              <a:t>Truba</a:t>
            </a:r>
            <a:r>
              <a:rPr lang="ru-RU" dirty="0" smtClean="0"/>
              <a:t> -</a:t>
            </a:r>
            <a:r>
              <a:rPr lang="ru-RU" dirty="0"/>
              <a:t> класс, отвечающий </a:t>
            </a:r>
            <a:r>
              <a:rPr lang="ru-RU" dirty="0" smtClean="0"/>
              <a:t>за препятствия</a:t>
            </a:r>
            <a:br>
              <a:rPr lang="ru-RU" dirty="0" smtClean="0"/>
            </a:br>
            <a:r>
              <a:rPr lang="ru-RU" dirty="0" smtClean="0"/>
              <a:t>4)</a:t>
            </a:r>
            <a:r>
              <a:rPr lang="en-US" dirty="0" err="1" smtClean="0"/>
              <a:t>GameStateManager</a:t>
            </a:r>
            <a:r>
              <a:rPr lang="ru-RU" dirty="0" smtClean="0"/>
              <a:t> – класс, отвечающий управление игровыми окнами</a:t>
            </a:r>
            <a:br>
              <a:rPr lang="ru-RU" dirty="0" smtClean="0"/>
            </a:br>
            <a:r>
              <a:rPr lang="ru-RU" dirty="0" smtClean="0"/>
              <a:t>5)</a:t>
            </a:r>
            <a:r>
              <a:rPr lang="en-US" dirty="0" smtClean="0"/>
              <a:t>State</a:t>
            </a:r>
            <a:r>
              <a:rPr lang="ru-RU" dirty="0" smtClean="0"/>
              <a:t> – класс состояний игры</a:t>
            </a:r>
            <a:br>
              <a:rPr lang="ru-RU" dirty="0" smtClean="0"/>
            </a:br>
            <a:r>
              <a:rPr lang="ru-RU" dirty="0" smtClean="0"/>
              <a:t>6)</a:t>
            </a:r>
            <a:r>
              <a:rPr lang="en-US" dirty="0" smtClean="0"/>
              <a:t>Menu</a:t>
            </a:r>
            <a:r>
              <a:rPr lang="ru-RU" dirty="0" smtClean="0"/>
              <a:t> – класс экрана меню</a:t>
            </a:r>
            <a:br>
              <a:rPr lang="ru-RU" dirty="0" smtClean="0"/>
            </a:br>
            <a:r>
              <a:rPr lang="ru-RU" dirty="0" smtClean="0"/>
              <a:t>7)</a:t>
            </a:r>
            <a:r>
              <a:rPr lang="en-US" dirty="0" smtClean="0"/>
              <a:t>Play</a:t>
            </a:r>
            <a:r>
              <a:rPr lang="ru-RU" dirty="0" smtClean="0"/>
              <a:t> – класс игрового экрана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309774" y="622300"/>
            <a:ext cx="10764626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b="1" dirty="0" smtClean="0">
                <a:solidFill>
                  <a:schemeClr val="tx2"/>
                </a:solidFill>
              </a:rPr>
              <a:t>Вывод</a:t>
            </a:r>
            <a:r>
              <a:rPr lang="en-US" sz="4000" b="1" dirty="0" smtClean="0">
                <a:solidFill>
                  <a:schemeClr val="tx2"/>
                </a:solidFill>
              </a:rPr>
              <a:t>:</a:t>
            </a:r>
            <a:endParaRPr lang="ru-RU" sz="4000" b="1" dirty="0" smtClean="0">
              <a:solidFill>
                <a:schemeClr val="tx2"/>
              </a:solidFill>
            </a:endParaRPr>
          </a:p>
          <a:p>
            <a:r>
              <a:rPr lang="ru-RU" sz="4000" b="1" dirty="0" smtClean="0">
                <a:solidFill>
                  <a:schemeClr val="tx2"/>
                </a:solidFill>
              </a:rPr>
              <a:t>Игра не запускается и нуждается в огромной доработке.  В дальнейшем можно добавить счетчик очков, таблицу лидеров, возможность </a:t>
            </a:r>
            <a:r>
              <a:rPr lang="ru-RU" sz="4000" b="1" dirty="0" err="1" smtClean="0">
                <a:solidFill>
                  <a:schemeClr val="tx2"/>
                </a:solidFill>
              </a:rPr>
              <a:t>кастомизировать</a:t>
            </a:r>
            <a:r>
              <a:rPr lang="ru-RU" sz="4000" b="1" dirty="0" smtClean="0">
                <a:solidFill>
                  <a:schemeClr val="tx2"/>
                </a:solidFill>
              </a:rPr>
              <a:t> задний фон и птицу .</a:t>
            </a:r>
            <a:endParaRPr lang="ru-RU" sz="4000" b="1" dirty="0">
              <a:solidFill>
                <a:schemeClr val="tx2"/>
              </a:solidFill>
            </a:endParaRPr>
          </a:p>
          <a:p>
            <a:endParaRPr lang="ru-RU" sz="3200" b="1" dirty="0" smtClean="0">
              <a:solidFill>
                <a:schemeClr val="tx2"/>
              </a:solidFill>
            </a:endParaRPr>
          </a:p>
          <a:p>
            <a:endParaRPr lang="ru-RU" sz="3200" b="1" dirty="0">
              <a:solidFill>
                <a:schemeClr val="tx2"/>
              </a:solidFill>
            </a:endParaRPr>
          </a:p>
          <a:p>
            <a:endParaRPr lang="ru-RU" sz="3200" b="1" dirty="0" smtClean="0">
              <a:solidFill>
                <a:schemeClr val="tx2"/>
              </a:solidFill>
            </a:endParaRPr>
          </a:p>
          <a:p>
            <a:endParaRPr lang="ru-RU" sz="3200" b="1" dirty="0">
              <a:solidFill>
                <a:schemeClr val="tx2"/>
              </a:solidFill>
            </a:endParaRPr>
          </a:p>
          <a:p>
            <a:endParaRPr lang="ru-RU" sz="3200" b="1" dirty="0" smtClean="0">
              <a:solidFill>
                <a:schemeClr val="tx2"/>
              </a:solidFill>
            </a:endParaRPr>
          </a:p>
          <a:p>
            <a:endParaRPr lang="ru-RU" sz="3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76</Words>
  <Application>Microsoft Office PowerPoint</Application>
  <PresentationFormat>Произвольный</PresentationFormat>
  <Paragraphs>22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5</vt:i4>
      </vt:variant>
    </vt:vector>
  </HeadingPairs>
  <TitlesOfParts>
    <vt:vector size="13" baseType="lpstr">
      <vt:lpstr>Arial</vt:lpstr>
      <vt:lpstr>Calibri</vt:lpstr>
      <vt:lpstr>SamsungOne 800C</vt:lpstr>
      <vt:lpstr>SamsungOne 450C</vt:lpstr>
      <vt:lpstr>Samsung IT School</vt:lpstr>
      <vt:lpstr>Samsung IT School White</vt:lpstr>
      <vt:lpstr>Samsung IT School En</vt:lpstr>
      <vt:lpstr>Samsung IT School White En</vt:lpstr>
      <vt:lpstr>Индивидуальный проект “frustrated bird”  </vt:lpstr>
      <vt:lpstr>Цель: Создать аналог известной игры “Flappy Bird” c измененным графическим дизайном Описание игры:   “frustrated bird” – это игра, в которой игрок с помощью касаний экрана должен контролировать полёт птицы между рядами труб, не задевая их. </vt:lpstr>
      <vt:lpstr>Презентация PowerPoint</vt:lpstr>
      <vt:lpstr>Структура игры 1)Frustratedbird –основной класс 2)Fbird - класс, отвечающий за движение птицы 3)Truba - класс, отвечающий за препятствия 4)GameStateManager – класс, отвечающий управление игровыми окнами 5)State – класс состояний игры 6)Menu – класс экрана меню 7)Play – класс игрового экрана 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Александр</cp:lastModifiedBy>
  <cp:revision>37</cp:revision>
  <dcterms:created xsi:type="dcterms:W3CDTF">2020-05-25T08:37:09Z</dcterms:created>
  <dcterms:modified xsi:type="dcterms:W3CDTF">2022-05-21T18:44:56Z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